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89" r:id="rId2"/>
    <p:sldId id="3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55AF8B-315D-44DD-A2E9-2ED5A7EF8040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A1AABFF-0426-409D-AC63-3C14AA16F45B}">
      <dgm:prSet/>
      <dgm:spPr/>
      <dgm:t>
        <a:bodyPr/>
        <a:lstStyle/>
        <a:p>
          <a:r>
            <a:rPr lang="fi-FI" b="1"/>
            <a:t>VAATEHUOLLON TYÖPISTEKOE 2-3 OPPILAAN RYHMISSÄ:</a:t>
          </a:r>
          <a:endParaRPr lang="en-US"/>
        </a:p>
      </dgm:t>
    </dgm:pt>
    <dgm:pt modelId="{3B3A0C2B-2C3A-4683-8690-97B526E6EA2B}" type="parTrans" cxnId="{93E32739-692F-4504-8D9F-F9C5ACA9BD4E}">
      <dgm:prSet/>
      <dgm:spPr/>
      <dgm:t>
        <a:bodyPr/>
        <a:lstStyle/>
        <a:p>
          <a:endParaRPr lang="en-US"/>
        </a:p>
      </dgm:t>
    </dgm:pt>
    <dgm:pt modelId="{BCBC3C48-2335-433F-878D-93A5BA0BB2BD}" type="sibTrans" cxnId="{93E32739-692F-4504-8D9F-F9C5ACA9BD4E}">
      <dgm:prSet/>
      <dgm:spPr/>
      <dgm:t>
        <a:bodyPr/>
        <a:lstStyle/>
        <a:p>
          <a:endParaRPr lang="en-US"/>
        </a:p>
      </dgm:t>
    </dgm:pt>
    <dgm:pt modelId="{416499E2-A4FB-462A-B286-813370EFED8B}">
      <dgm:prSet/>
      <dgm:spPr/>
      <dgm:t>
        <a:bodyPr/>
        <a:lstStyle/>
        <a:p>
          <a:r>
            <a:rPr lang="fi-FI"/>
            <a:t>KAIKKI SUORITTAVAT TYÖPISTEET 1-6</a:t>
          </a:r>
          <a:endParaRPr lang="en-US"/>
        </a:p>
      </dgm:t>
    </dgm:pt>
    <dgm:pt modelId="{B598CA02-828A-4F31-9A2E-6FDA4A1B34F3}" type="parTrans" cxnId="{4546964E-B50F-4C3F-83FD-E2DF816E0BE1}">
      <dgm:prSet/>
      <dgm:spPr/>
      <dgm:t>
        <a:bodyPr/>
        <a:lstStyle/>
        <a:p>
          <a:endParaRPr lang="en-US"/>
        </a:p>
      </dgm:t>
    </dgm:pt>
    <dgm:pt modelId="{13126A31-816F-4AF8-88DB-FB038DA35748}" type="sibTrans" cxnId="{4546964E-B50F-4C3F-83FD-E2DF816E0BE1}">
      <dgm:prSet/>
      <dgm:spPr/>
      <dgm:t>
        <a:bodyPr/>
        <a:lstStyle/>
        <a:p>
          <a:endParaRPr lang="en-US"/>
        </a:p>
      </dgm:t>
    </dgm:pt>
    <dgm:pt modelId="{33BD6358-81E5-428F-AE95-CFFCE9951A7D}">
      <dgm:prSet/>
      <dgm:spPr/>
      <dgm:t>
        <a:bodyPr/>
        <a:lstStyle/>
        <a:p>
          <a:r>
            <a:rPr lang="fi-FI"/>
            <a:t>VAIHDOT 1&gt;2&gt;3&gt;4&gt;5&gt;6&gt;1</a:t>
          </a:r>
          <a:endParaRPr lang="en-US"/>
        </a:p>
      </dgm:t>
    </dgm:pt>
    <dgm:pt modelId="{F93F2C47-72A1-4437-8742-36D3DB31238C}" type="parTrans" cxnId="{48C9C6B4-40F3-40C4-A347-729170F8D971}">
      <dgm:prSet/>
      <dgm:spPr/>
      <dgm:t>
        <a:bodyPr/>
        <a:lstStyle/>
        <a:p>
          <a:endParaRPr lang="en-US"/>
        </a:p>
      </dgm:t>
    </dgm:pt>
    <dgm:pt modelId="{E9D0D523-68EB-417D-BA1E-91A1C4FFC0A9}" type="sibTrans" cxnId="{48C9C6B4-40F3-40C4-A347-729170F8D971}">
      <dgm:prSet/>
      <dgm:spPr/>
      <dgm:t>
        <a:bodyPr/>
        <a:lstStyle/>
        <a:p>
          <a:endParaRPr lang="en-US"/>
        </a:p>
      </dgm:t>
    </dgm:pt>
    <dgm:pt modelId="{E721964C-0DF0-458E-8C53-134562D6C472}">
      <dgm:prSet/>
      <dgm:spPr/>
      <dgm:t>
        <a:bodyPr/>
        <a:lstStyle/>
        <a:p>
          <a:r>
            <a:rPr lang="fi-FI"/>
            <a:t>Työpisteet 1-4 ovat luokassa ja 5-6 ruokailutilassa</a:t>
          </a:r>
          <a:endParaRPr lang="en-US"/>
        </a:p>
      </dgm:t>
    </dgm:pt>
    <dgm:pt modelId="{B1457FCE-55D9-4892-B7BD-9105A0ECBB50}" type="parTrans" cxnId="{87FABDC4-5BA4-49E8-A7BC-6C0675BDE53B}">
      <dgm:prSet/>
      <dgm:spPr/>
      <dgm:t>
        <a:bodyPr/>
        <a:lstStyle/>
        <a:p>
          <a:endParaRPr lang="en-US"/>
        </a:p>
      </dgm:t>
    </dgm:pt>
    <dgm:pt modelId="{D9D5855B-1A65-46DC-9F21-2157C1ADFACA}" type="sibTrans" cxnId="{87FABDC4-5BA4-49E8-A7BC-6C0675BDE53B}">
      <dgm:prSet/>
      <dgm:spPr/>
      <dgm:t>
        <a:bodyPr/>
        <a:lstStyle/>
        <a:p>
          <a:endParaRPr lang="en-US"/>
        </a:p>
      </dgm:t>
    </dgm:pt>
    <dgm:pt modelId="{BC47D880-6A38-43C7-B039-C0EE31556AF1}">
      <dgm:prSet/>
      <dgm:spPr/>
      <dgm:t>
        <a:bodyPr/>
        <a:lstStyle/>
        <a:p>
          <a:r>
            <a:rPr lang="fi-FI"/>
            <a:t>VAIHTO TEHDÄÄN, KUN KAIKKI OVAT VALMIINA, odotelkaa rauhassa omalla työpisteellä (n. 10-15 minuuttia/työpiste)</a:t>
          </a:r>
          <a:endParaRPr lang="en-US"/>
        </a:p>
      </dgm:t>
    </dgm:pt>
    <dgm:pt modelId="{4FB7DAF6-E2ED-45F5-B0EC-A652AD64A4A1}" type="parTrans" cxnId="{EFB76B5E-1232-490B-99D9-D9F97C43CB84}">
      <dgm:prSet/>
      <dgm:spPr/>
      <dgm:t>
        <a:bodyPr/>
        <a:lstStyle/>
        <a:p>
          <a:endParaRPr lang="en-US"/>
        </a:p>
      </dgm:t>
    </dgm:pt>
    <dgm:pt modelId="{DC37C52F-5971-4D8A-AA36-CE0FC2674FD4}" type="sibTrans" cxnId="{EFB76B5E-1232-490B-99D9-D9F97C43CB84}">
      <dgm:prSet/>
      <dgm:spPr/>
      <dgm:t>
        <a:bodyPr/>
        <a:lstStyle/>
        <a:p>
          <a:endParaRPr lang="en-US"/>
        </a:p>
      </dgm:t>
    </dgm:pt>
    <dgm:pt modelId="{76F4DB6E-0804-4100-88DC-BC6754F64321}">
      <dgm:prSet/>
      <dgm:spPr/>
      <dgm:t>
        <a:bodyPr/>
        <a:lstStyle/>
        <a:p>
          <a:r>
            <a:rPr lang="fi-FI"/>
            <a:t>MUISTAKAA LUKEA TEHTÄVÄT HUOLELLISESTI JA VASTATA KAIKKIIN TYÖPISTEEN KYSYMYKSIIN</a:t>
          </a:r>
          <a:endParaRPr lang="en-US"/>
        </a:p>
      </dgm:t>
    </dgm:pt>
    <dgm:pt modelId="{E7524FAB-B4EF-47A0-9668-282C5D2F76EF}" type="parTrans" cxnId="{133B5054-38BC-4143-8E76-18424FB66DF7}">
      <dgm:prSet/>
      <dgm:spPr/>
      <dgm:t>
        <a:bodyPr/>
        <a:lstStyle/>
        <a:p>
          <a:endParaRPr lang="en-US"/>
        </a:p>
      </dgm:t>
    </dgm:pt>
    <dgm:pt modelId="{05969D2B-ACDF-40CD-ADD9-C5EA51061EBD}" type="sibTrans" cxnId="{133B5054-38BC-4143-8E76-18424FB66DF7}">
      <dgm:prSet/>
      <dgm:spPr/>
      <dgm:t>
        <a:bodyPr/>
        <a:lstStyle/>
        <a:p>
          <a:endParaRPr lang="en-US"/>
        </a:p>
      </dgm:t>
    </dgm:pt>
    <dgm:pt modelId="{DEC8868D-BD94-4BC9-973A-BC7595E3EAA4}">
      <dgm:prSet/>
      <dgm:spPr/>
      <dgm:t>
        <a:bodyPr/>
        <a:lstStyle/>
        <a:p>
          <a:r>
            <a:rPr lang="fi-FI"/>
            <a:t>TYÖPISTEESSÄ EI SAA OIKEASTI MUUTTAA MITÄÄN (paitsi silitys)!</a:t>
          </a:r>
          <a:endParaRPr lang="en-US"/>
        </a:p>
      </dgm:t>
    </dgm:pt>
    <dgm:pt modelId="{5991EF4C-7EA9-47BA-99E2-A9955E5EBA51}" type="parTrans" cxnId="{15FEE051-863A-4EE4-948B-7706B7B7378B}">
      <dgm:prSet/>
      <dgm:spPr/>
      <dgm:t>
        <a:bodyPr/>
        <a:lstStyle/>
        <a:p>
          <a:endParaRPr lang="en-US"/>
        </a:p>
      </dgm:t>
    </dgm:pt>
    <dgm:pt modelId="{EF69A1EE-5F09-4E1E-95D5-58C976BDF00F}" type="sibTrans" cxnId="{15FEE051-863A-4EE4-948B-7706B7B7378B}">
      <dgm:prSet/>
      <dgm:spPr/>
      <dgm:t>
        <a:bodyPr/>
        <a:lstStyle/>
        <a:p>
          <a:endParaRPr lang="en-US"/>
        </a:p>
      </dgm:t>
    </dgm:pt>
    <dgm:pt modelId="{48ACD7ED-6DAD-4435-8860-7C71F4708759}">
      <dgm:prSet/>
      <dgm:spPr/>
      <dgm:t>
        <a:bodyPr/>
        <a:lstStyle/>
        <a:p>
          <a:r>
            <a:rPr lang="fi-FI"/>
            <a:t>Muistakaa kuiskailla tai puhua hiljaa!</a:t>
          </a:r>
          <a:endParaRPr lang="en-US"/>
        </a:p>
      </dgm:t>
    </dgm:pt>
    <dgm:pt modelId="{78D22E2F-9848-4FF0-9627-66DD8E1F2C57}" type="parTrans" cxnId="{5C2F74CB-E594-45C8-B307-9DBB555DE42D}">
      <dgm:prSet/>
      <dgm:spPr/>
      <dgm:t>
        <a:bodyPr/>
        <a:lstStyle/>
        <a:p>
          <a:endParaRPr lang="en-US"/>
        </a:p>
      </dgm:t>
    </dgm:pt>
    <dgm:pt modelId="{17836F1B-495D-4068-9AD5-EA373C21DEB2}" type="sibTrans" cxnId="{5C2F74CB-E594-45C8-B307-9DBB555DE42D}">
      <dgm:prSet/>
      <dgm:spPr/>
      <dgm:t>
        <a:bodyPr/>
        <a:lstStyle/>
        <a:p>
          <a:endParaRPr lang="en-US"/>
        </a:p>
      </dgm:t>
    </dgm:pt>
    <dgm:pt modelId="{F12CFA5D-65B2-434D-9761-C0F511E176AD}">
      <dgm:prSet/>
      <dgm:spPr/>
      <dgm:t>
        <a:bodyPr/>
        <a:lstStyle/>
        <a:p>
          <a:r>
            <a:rPr lang="fi-FI"/>
            <a:t>Kaikki kokeessa käsiteltävät tekstiilit ovat puhtaita, voit koskea niitä turvallisesti!</a:t>
          </a:r>
          <a:endParaRPr lang="en-US"/>
        </a:p>
      </dgm:t>
    </dgm:pt>
    <dgm:pt modelId="{B0375EBA-35A5-479A-9D77-3F38971C5872}" type="parTrans" cxnId="{5C12A9A3-B8D6-41D0-8B8A-33B0F214B357}">
      <dgm:prSet/>
      <dgm:spPr/>
      <dgm:t>
        <a:bodyPr/>
        <a:lstStyle/>
        <a:p>
          <a:endParaRPr lang="en-US"/>
        </a:p>
      </dgm:t>
    </dgm:pt>
    <dgm:pt modelId="{E21B1E83-500F-4D6A-9246-0F14596DF1AA}" type="sibTrans" cxnId="{5C12A9A3-B8D6-41D0-8B8A-33B0F214B357}">
      <dgm:prSet/>
      <dgm:spPr/>
      <dgm:t>
        <a:bodyPr/>
        <a:lstStyle/>
        <a:p>
          <a:endParaRPr lang="en-US"/>
        </a:p>
      </dgm:t>
    </dgm:pt>
    <dgm:pt modelId="{032ED8D7-FFD5-4244-B532-FB293B450988}" type="pres">
      <dgm:prSet presAssocID="{B655AF8B-315D-44DD-A2E9-2ED5A7EF8040}" presName="diagram" presStyleCnt="0">
        <dgm:presLayoutVars>
          <dgm:dir/>
          <dgm:resizeHandles val="exact"/>
        </dgm:presLayoutVars>
      </dgm:prSet>
      <dgm:spPr/>
    </dgm:pt>
    <dgm:pt modelId="{83608D4C-0499-4F1A-B2BB-8E38B096A2E7}" type="pres">
      <dgm:prSet presAssocID="{5A1AABFF-0426-409D-AC63-3C14AA16F45B}" presName="node" presStyleLbl="node1" presStyleIdx="0" presStyleCnt="1">
        <dgm:presLayoutVars>
          <dgm:bulletEnabled val="1"/>
        </dgm:presLayoutVars>
      </dgm:prSet>
      <dgm:spPr/>
    </dgm:pt>
  </dgm:ptLst>
  <dgm:cxnLst>
    <dgm:cxn modelId="{0CD4E101-9246-4EC4-9523-9095B5AAA9D2}" type="presOf" srcId="{F12CFA5D-65B2-434D-9761-C0F511E176AD}" destId="{83608D4C-0499-4F1A-B2BB-8E38B096A2E7}" srcOrd="0" destOrd="8" presId="urn:microsoft.com/office/officeart/2005/8/layout/default"/>
    <dgm:cxn modelId="{2D50372C-088E-4AA8-B3E9-7EB0ADC90A1F}" type="presOf" srcId="{DEC8868D-BD94-4BC9-973A-BC7595E3EAA4}" destId="{83608D4C-0499-4F1A-B2BB-8E38B096A2E7}" srcOrd="0" destOrd="6" presId="urn:microsoft.com/office/officeart/2005/8/layout/default"/>
    <dgm:cxn modelId="{2C68C02E-5F42-48BE-9774-A00EB4E3BBDD}" type="presOf" srcId="{E721964C-0DF0-458E-8C53-134562D6C472}" destId="{83608D4C-0499-4F1A-B2BB-8E38B096A2E7}" srcOrd="0" destOrd="3" presId="urn:microsoft.com/office/officeart/2005/8/layout/default"/>
    <dgm:cxn modelId="{93E32739-692F-4504-8D9F-F9C5ACA9BD4E}" srcId="{B655AF8B-315D-44DD-A2E9-2ED5A7EF8040}" destId="{5A1AABFF-0426-409D-AC63-3C14AA16F45B}" srcOrd="0" destOrd="0" parTransId="{3B3A0C2B-2C3A-4683-8690-97B526E6EA2B}" sibTransId="{BCBC3C48-2335-433F-878D-93A5BA0BB2BD}"/>
    <dgm:cxn modelId="{EFB76B5E-1232-490B-99D9-D9F97C43CB84}" srcId="{5A1AABFF-0426-409D-AC63-3C14AA16F45B}" destId="{BC47D880-6A38-43C7-B039-C0EE31556AF1}" srcOrd="3" destOrd="0" parTransId="{4FB7DAF6-E2ED-45F5-B0EC-A652AD64A4A1}" sibTransId="{DC37C52F-5971-4D8A-AA36-CE0FC2674FD4}"/>
    <dgm:cxn modelId="{4546964E-B50F-4C3F-83FD-E2DF816E0BE1}" srcId="{5A1AABFF-0426-409D-AC63-3C14AA16F45B}" destId="{416499E2-A4FB-462A-B286-813370EFED8B}" srcOrd="0" destOrd="0" parTransId="{B598CA02-828A-4F31-9A2E-6FDA4A1B34F3}" sibTransId="{13126A31-816F-4AF8-88DB-FB038DA35748}"/>
    <dgm:cxn modelId="{15FEE051-863A-4EE4-948B-7706B7B7378B}" srcId="{5A1AABFF-0426-409D-AC63-3C14AA16F45B}" destId="{DEC8868D-BD94-4BC9-973A-BC7595E3EAA4}" srcOrd="5" destOrd="0" parTransId="{5991EF4C-7EA9-47BA-99E2-A9955E5EBA51}" sibTransId="{EF69A1EE-5F09-4E1E-95D5-58C976BDF00F}"/>
    <dgm:cxn modelId="{133B5054-38BC-4143-8E76-18424FB66DF7}" srcId="{5A1AABFF-0426-409D-AC63-3C14AA16F45B}" destId="{76F4DB6E-0804-4100-88DC-BC6754F64321}" srcOrd="4" destOrd="0" parTransId="{E7524FAB-B4EF-47A0-9668-282C5D2F76EF}" sibTransId="{05969D2B-ACDF-40CD-ADD9-C5EA51061EBD}"/>
    <dgm:cxn modelId="{EC9AF67A-8D33-402A-B7D6-43329093292F}" type="presOf" srcId="{33BD6358-81E5-428F-AE95-CFFCE9951A7D}" destId="{83608D4C-0499-4F1A-B2BB-8E38B096A2E7}" srcOrd="0" destOrd="2" presId="urn:microsoft.com/office/officeart/2005/8/layout/default"/>
    <dgm:cxn modelId="{5C12A9A3-B8D6-41D0-8B8A-33B0F214B357}" srcId="{5A1AABFF-0426-409D-AC63-3C14AA16F45B}" destId="{F12CFA5D-65B2-434D-9761-C0F511E176AD}" srcOrd="7" destOrd="0" parTransId="{B0375EBA-35A5-479A-9D77-3F38971C5872}" sibTransId="{E21B1E83-500F-4D6A-9246-0F14596DF1AA}"/>
    <dgm:cxn modelId="{984581A7-00F9-436D-9312-B09692B0CE75}" type="presOf" srcId="{5A1AABFF-0426-409D-AC63-3C14AA16F45B}" destId="{83608D4C-0499-4F1A-B2BB-8E38B096A2E7}" srcOrd="0" destOrd="0" presId="urn:microsoft.com/office/officeart/2005/8/layout/default"/>
    <dgm:cxn modelId="{834536B0-36DC-4160-978B-B3CB7E87788A}" type="presOf" srcId="{416499E2-A4FB-462A-B286-813370EFED8B}" destId="{83608D4C-0499-4F1A-B2BB-8E38B096A2E7}" srcOrd="0" destOrd="1" presId="urn:microsoft.com/office/officeart/2005/8/layout/default"/>
    <dgm:cxn modelId="{48C9C6B4-40F3-40C4-A347-729170F8D971}" srcId="{5A1AABFF-0426-409D-AC63-3C14AA16F45B}" destId="{33BD6358-81E5-428F-AE95-CFFCE9951A7D}" srcOrd="1" destOrd="0" parTransId="{F93F2C47-72A1-4437-8742-36D3DB31238C}" sibTransId="{E9D0D523-68EB-417D-BA1E-91A1C4FFC0A9}"/>
    <dgm:cxn modelId="{87FABDC4-5BA4-49E8-A7BC-6C0675BDE53B}" srcId="{5A1AABFF-0426-409D-AC63-3C14AA16F45B}" destId="{E721964C-0DF0-458E-8C53-134562D6C472}" srcOrd="2" destOrd="0" parTransId="{B1457FCE-55D9-4892-B7BD-9105A0ECBB50}" sibTransId="{D9D5855B-1A65-46DC-9F21-2157C1ADFACA}"/>
    <dgm:cxn modelId="{5C2F74CB-E594-45C8-B307-9DBB555DE42D}" srcId="{5A1AABFF-0426-409D-AC63-3C14AA16F45B}" destId="{48ACD7ED-6DAD-4435-8860-7C71F4708759}" srcOrd="6" destOrd="0" parTransId="{78D22E2F-9848-4FF0-9627-66DD8E1F2C57}" sibTransId="{17836F1B-495D-4068-9AD5-EA373C21DEB2}"/>
    <dgm:cxn modelId="{BFB63CD2-A314-4C4D-BE5E-794938BB3F67}" type="presOf" srcId="{76F4DB6E-0804-4100-88DC-BC6754F64321}" destId="{83608D4C-0499-4F1A-B2BB-8E38B096A2E7}" srcOrd="0" destOrd="5" presId="urn:microsoft.com/office/officeart/2005/8/layout/default"/>
    <dgm:cxn modelId="{6F5871DC-3909-4071-B618-21373CA4AB3A}" type="presOf" srcId="{48ACD7ED-6DAD-4435-8860-7C71F4708759}" destId="{83608D4C-0499-4F1A-B2BB-8E38B096A2E7}" srcOrd="0" destOrd="7" presId="urn:microsoft.com/office/officeart/2005/8/layout/default"/>
    <dgm:cxn modelId="{1535EFEE-2C5C-4CFE-8869-BA5BD6B688F0}" type="presOf" srcId="{B655AF8B-315D-44DD-A2E9-2ED5A7EF8040}" destId="{032ED8D7-FFD5-4244-B532-FB293B450988}" srcOrd="0" destOrd="0" presId="urn:microsoft.com/office/officeart/2005/8/layout/default"/>
    <dgm:cxn modelId="{3AE551EF-3F6D-430C-ADCA-65EA0A3E5776}" type="presOf" srcId="{BC47D880-6A38-43C7-B039-C0EE31556AF1}" destId="{83608D4C-0499-4F1A-B2BB-8E38B096A2E7}" srcOrd="0" destOrd="4" presId="urn:microsoft.com/office/officeart/2005/8/layout/default"/>
    <dgm:cxn modelId="{7E2BC185-C5DA-474B-A9D9-86DA285C36F2}" type="presParOf" srcId="{032ED8D7-FFD5-4244-B532-FB293B450988}" destId="{83608D4C-0499-4F1A-B2BB-8E38B096A2E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3EA723-9643-48A0-AF04-6BF927B7D22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85360C-814F-4D6D-B109-DDEB1B5DAE93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/>
            <a:t>KUKA OLI RYHMÄNNE VAHVIN LENKKI? OSASI ENITEN, OLI AKTIIVINEN JA HALUSI PÄÄSTÄ HYVÄÄN TULOKSEEN.</a:t>
          </a:r>
          <a:endParaRPr lang="en-US" dirty="0"/>
        </a:p>
      </dgm:t>
    </dgm:pt>
    <dgm:pt modelId="{D1FB1F29-42AD-4125-B813-9F7A9339082C}" type="parTrans" cxnId="{3B1B8831-DE10-40AA-B925-F3FB4A35CACC}">
      <dgm:prSet/>
      <dgm:spPr/>
      <dgm:t>
        <a:bodyPr/>
        <a:lstStyle/>
        <a:p>
          <a:endParaRPr lang="en-US"/>
        </a:p>
      </dgm:t>
    </dgm:pt>
    <dgm:pt modelId="{6A604E4F-6261-4C71-BE53-42235757B627}" type="sibTrans" cxnId="{3B1B8831-DE10-40AA-B925-F3FB4A35CACC}">
      <dgm:prSet/>
      <dgm:spPr/>
      <dgm:t>
        <a:bodyPr/>
        <a:lstStyle/>
        <a:p>
          <a:endParaRPr lang="en-US"/>
        </a:p>
      </dgm:t>
    </dgm:pt>
    <dgm:pt modelId="{6CA1A40E-0129-4BD7-8995-6CB358BFE25F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/>
            <a:t>KUKA OLI RYHMÄNNE HEIKOIN LENKKI? EI VIELÄ OSANNUT KOVIN PALJON, MUTTA TOIVOTTAVASTI OPPI VIELÄ UUSIA ASIOITA KOETTA TEHTÄESSÄ.</a:t>
          </a:r>
          <a:endParaRPr lang="en-US" dirty="0"/>
        </a:p>
      </dgm:t>
    </dgm:pt>
    <dgm:pt modelId="{7B2AB3F1-E652-4088-99FD-BAD14CFAA9A4}" type="parTrans" cxnId="{3EF9175B-D7F1-4479-85BA-1490EAC2A437}">
      <dgm:prSet/>
      <dgm:spPr/>
      <dgm:t>
        <a:bodyPr/>
        <a:lstStyle/>
        <a:p>
          <a:endParaRPr lang="en-US"/>
        </a:p>
      </dgm:t>
    </dgm:pt>
    <dgm:pt modelId="{2A1B8F04-4871-48F9-AD50-CD3A57F4A718}" type="sibTrans" cxnId="{3EF9175B-D7F1-4479-85BA-1490EAC2A437}">
      <dgm:prSet/>
      <dgm:spPr/>
      <dgm:t>
        <a:bodyPr/>
        <a:lstStyle/>
        <a:p>
          <a:endParaRPr lang="en-US"/>
        </a:p>
      </dgm:t>
    </dgm:pt>
    <dgm:pt modelId="{A695821F-F703-4B2A-B4FC-4718D6599A6A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dirty="0"/>
            <a:t>VAI OLITTEKO AIVAN YHTÄ HYVIÄ? OSASITTE JA TIESITTE YHTÄ PALJON. KAIKKI OSALLISTUIVAT VASTAAMISEEN TASA-ARVOISESTI.</a:t>
          </a:r>
          <a:endParaRPr lang="en-US" dirty="0"/>
        </a:p>
      </dgm:t>
    </dgm:pt>
    <dgm:pt modelId="{22D6D327-8277-4BF0-8388-3A3520F47EB5}" type="parTrans" cxnId="{6F46E295-444D-4978-823E-26CC5C593467}">
      <dgm:prSet/>
      <dgm:spPr/>
      <dgm:t>
        <a:bodyPr/>
        <a:lstStyle/>
        <a:p>
          <a:endParaRPr lang="en-US"/>
        </a:p>
      </dgm:t>
    </dgm:pt>
    <dgm:pt modelId="{0F0155AB-F8C0-466A-AA5E-6D6CC076582B}" type="sibTrans" cxnId="{6F46E295-444D-4978-823E-26CC5C593467}">
      <dgm:prSet/>
      <dgm:spPr/>
      <dgm:t>
        <a:bodyPr/>
        <a:lstStyle/>
        <a:p>
          <a:endParaRPr lang="en-US"/>
        </a:p>
      </dgm:t>
    </dgm:pt>
    <dgm:pt modelId="{D1476C09-8C4A-4895-AFCC-F6EF913F3363}" type="pres">
      <dgm:prSet presAssocID="{233EA723-9643-48A0-AF04-6BF927B7D229}" presName="root" presStyleCnt="0">
        <dgm:presLayoutVars>
          <dgm:dir/>
          <dgm:resizeHandles val="exact"/>
        </dgm:presLayoutVars>
      </dgm:prSet>
      <dgm:spPr/>
    </dgm:pt>
    <dgm:pt modelId="{DD79D3B3-66CC-4830-96BD-8E119856DAB9}" type="pres">
      <dgm:prSet presAssocID="{A085360C-814F-4D6D-B109-DDEB1B5DAE93}" presName="compNode" presStyleCnt="0"/>
      <dgm:spPr/>
    </dgm:pt>
    <dgm:pt modelId="{A59BADA1-12CA-4AEF-9790-B3DE977EF01B}" type="pres">
      <dgm:prSet presAssocID="{A085360C-814F-4D6D-B109-DDEB1B5DAE93}" presName="bgRect" presStyleLbl="bgShp" presStyleIdx="0" presStyleCnt="3"/>
      <dgm:spPr/>
    </dgm:pt>
    <dgm:pt modelId="{31D96E5D-17C5-46FB-9A24-3866836696E3}" type="pres">
      <dgm:prSet presAssocID="{A085360C-814F-4D6D-B109-DDEB1B5DAE9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apteeni"/>
        </a:ext>
      </dgm:extLst>
    </dgm:pt>
    <dgm:pt modelId="{C0399894-E150-4DBF-8105-4ED98F6446A3}" type="pres">
      <dgm:prSet presAssocID="{A085360C-814F-4D6D-B109-DDEB1B5DAE93}" presName="spaceRect" presStyleCnt="0"/>
      <dgm:spPr/>
    </dgm:pt>
    <dgm:pt modelId="{2712B8AB-04A6-4565-B83A-79C3A3B1EBC7}" type="pres">
      <dgm:prSet presAssocID="{A085360C-814F-4D6D-B109-DDEB1B5DAE93}" presName="parTx" presStyleLbl="revTx" presStyleIdx="0" presStyleCnt="3">
        <dgm:presLayoutVars>
          <dgm:chMax val="0"/>
          <dgm:chPref val="0"/>
        </dgm:presLayoutVars>
      </dgm:prSet>
      <dgm:spPr/>
    </dgm:pt>
    <dgm:pt modelId="{3183C8BA-A5ED-4B7E-AD8A-F34EAEA78CB8}" type="pres">
      <dgm:prSet presAssocID="{6A604E4F-6261-4C71-BE53-42235757B627}" presName="sibTrans" presStyleCnt="0"/>
      <dgm:spPr/>
    </dgm:pt>
    <dgm:pt modelId="{5ABB37E2-FA15-4E7B-B8BB-39B1B95FC442}" type="pres">
      <dgm:prSet presAssocID="{6CA1A40E-0129-4BD7-8995-6CB358BFE25F}" presName="compNode" presStyleCnt="0"/>
      <dgm:spPr/>
    </dgm:pt>
    <dgm:pt modelId="{AC89D4E6-46F3-4037-95EB-4556B390BA30}" type="pres">
      <dgm:prSet presAssocID="{6CA1A40E-0129-4BD7-8995-6CB358BFE25F}" presName="bgRect" presStyleLbl="bgShp" presStyleIdx="1" presStyleCnt="3"/>
      <dgm:spPr/>
    </dgm:pt>
    <dgm:pt modelId="{F04E03A3-4193-4118-BF3D-AB58731627D6}" type="pres">
      <dgm:prSet presAssocID="{6CA1A40E-0129-4BD7-8995-6CB358BFE25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fused Face with No Fill"/>
        </a:ext>
      </dgm:extLst>
    </dgm:pt>
    <dgm:pt modelId="{328DF54B-EE05-4CA3-A9BA-678E1A277DD7}" type="pres">
      <dgm:prSet presAssocID="{6CA1A40E-0129-4BD7-8995-6CB358BFE25F}" presName="spaceRect" presStyleCnt="0"/>
      <dgm:spPr/>
    </dgm:pt>
    <dgm:pt modelId="{7A2378C5-7469-42E2-9E79-5326A6C32416}" type="pres">
      <dgm:prSet presAssocID="{6CA1A40E-0129-4BD7-8995-6CB358BFE25F}" presName="parTx" presStyleLbl="revTx" presStyleIdx="1" presStyleCnt="3">
        <dgm:presLayoutVars>
          <dgm:chMax val="0"/>
          <dgm:chPref val="0"/>
        </dgm:presLayoutVars>
      </dgm:prSet>
      <dgm:spPr/>
    </dgm:pt>
    <dgm:pt modelId="{95BDA789-F14B-4029-82F5-96E53ED719B7}" type="pres">
      <dgm:prSet presAssocID="{2A1B8F04-4871-48F9-AD50-CD3A57F4A718}" presName="sibTrans" presStyleCnt="0"/>
      <dgm:spPr/>
    </dgm:pt>
    <dgm:pt modelId="{AEF9C214-9D86-4810-B1E4-FFB7A991E49A}" type="pres">
      <dgm:prSet presAssocID="{A695821F-F703-4B2A-B4FC-4718D6599A6A}" presName="compNode" presStyleCnt="0"/>
      <dgm:spPr/>
    </dgm:pt>
    <dgm:pt modelId="{46036556-1A8F-492E-881E-B3B20FB2E3D1}" type="pres">
      <dgm:prSet presAssocID="{A695821F-F703-4B2A-B4FC-4718D6599A6A}" presName="bgRect" presStyleLbl="bgShp" presStyleIdx="2" presStyleCnt="3"/>
      <dgm:spPr/>
    </dgm:pt>
    <dgm:pt modelId="{7BBDD980-5454-452B-8A54-638BDB6D53D7}" type="pres">
      <dgm:prSet presAssocID="{A695821F-F703-4B2A-B4FC-4718D6599A6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B157F3F4-99A8-4713-8C23-302BF59CCF29}" type="pres">
      <dgm:prSet presAssocID="{A695821F-F703-4B2A-B4FC-4718D6599A6A}" presName="spaceRect" presStyleCnt="0"/>
      <dgm:spPr/>
    </dgm:pt>
    <dgm:pt modelId="{91C7D300-DC3B-400C-9660-E358FE8BA3D0}" type="pres">
      <dgm:prSet presAssocID="{A695821F-F703-4B2A-B4FC-4718D6599A6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5ACB90C-33A8-44CD-A881-6EA6EBA70136}" type="presOf" srcId="{6CA1A40E-0129-4BD7-8995-6CB358BFE25F}" destId="{7A2378C5-7469-42E2-9E79-5326A6C32416}" srcOrd="0" destOrd="0" presId="urn:microsoft.com/office/officeart/2018/2/layout/IconVerticalSolidList"/>
    <dgm:cxn modelId="{CFC4A111-387B-4E19-A994-7D2049A77E04}" type="presOf" srcId="{233EA723-9643-48A0-AF04-6BF927B7D229}" destId="{D1476C09-8C4A-4895-AFCC-F6EF913F3363}" srcOrd="0" destOrd="0" presId="urn:microsoft.com/office/officeart/2018/2/layout/IconVerticalSolidList"/>
    <dgm:cxn modelId="{3B1B8831-DE10-40AA-B925-F3FB4A35CACC}" srcId="{233EA723-9643-48A0-AF04-6BF927B7D229}" destId="{A085360C-814F-4D6D-B109-DDEB1B5DAE93}" srcOrd="0" destOrd="0" parTransId="{D1FB1F29-42AD-4125-B813-9F7A9339082C}" sibTransId="{6A604E4F-6261-4C71-BE53-42235757B627}"/>
    <dgm:cxn modelId="{C9E19331-5444-484C-B8D0-921B8B2D5522}" type="presOf" srcId="{A695821F-F703-4B2A-B4FC-4718D6599A6A}" destId="{91C7D300-DC3B-400C-9660-E358FE8BA3D0}" srcOrd="0" destOrd="0" presId="urn:microsoft.com/office/officeart/2018/2/layout/IconVerticalSolidList"/>
    <dgm:cxn modelId="{3EF9175B-D7F1-4479-85BA-1490EAC2A437}" srcId="{233EA723-9643-48A0-AF04-6BF927B7D229}" destId="{6CA1A40E-0129-4BD7-8995-6CB358BFE25F}" srcOrd="1" destOrd="0" parTransId="{7B2AB3F1-E652-4088-99FD-BAD14CFAA9A4}" sibTransId="{2A1B8F04-4871-48F9-AD50-CD3A57F4A718}"/>
    <dgm:cxn modelId="{6F46E295-444D-4978-823E-26CC5C593467}" srcId="{233EA723-9643-48A0-AF04-6BF927B7D229}" destId="{A695821F-F703-4B2A-B4FC-4718D6599A6A}" srcOrd="2" destOrd="0" parTransId="{22D6D327-8277-4BF0-8388-3A3520F47EB5}" sibTransId="{0F0155AB-F8C0-466A-AA5E-6D6CC076582B}"/>
    <dgm:cxn modelId="{25AD22D9-5D5C-4C67-845E-09477E14A982}" type="presOf" srcId="{A085360C-814F-4D6D-B109-DDEB1B5DAE93}" destId="{2712B8AB-04A6-4565-B83A-79C3A3B1EBC7}" srcOrd="0" destOrd="0" presId="urn:microsoft.com/office/officeart/2018/2/layout/IconVerticalSolidList"/>
    <dgm:cxn modelId="{3BD7A0CE-DB06-4B3D-B4C5-E4626B2E0A95}" type="presParOf" srcId="{D1476C09-8C4A-4895-AFCC-F6EF913F3363}" destId="{DD79D3B3-66CC-4830-96BD-8E119856DAB9}" srcOrd="0" destOrd="0" presId="urn:microsoft.com/office/officeart/2018/2/layout/IconVerticalSolidList"/>
    <dgm:cxn modelId="{337E6E4A-1CC5-4ACD-9A0D-9BEB9707BB53}" type="presParOf" srcId="{DD79D3B3-66CC-4830-96BD-8E119856DAB9}" destId="{A59BADA1-12CA-4AEF-9790-B3DE977EF01B}" srcOrd="0" destOrd="0" presId="urn:microsoft.com/office/officeart/2018/2/layout/IconVerticalSolidList"/>
    <dgm:cxn modelId="{FF775959-5AF0-47AC-A19E-48B5ECD79684}" type="presParOf" srcId="{DD79D3B3-66CC-4830-96BD-8E119856DAB9}" destId="{31D96E5D-17C5-46FB-9A24-3866836696E3}" srcOrd="1" destOrd="0" presId="urn:microsoft.com/office/officeart/2018/2/layout/IconVerticalSolidList"/>
    <dgm:cxn modelId="{16FB51C2-BBEF-4B96-8DBA-6E3964A7D716}" type="presParOf" srcId="{DD79D3B3-66CC-4830-96BD-8E119856DAB9}" destId="{C0399894-E150-4DBF-8105-4ED98F6446A3}" srcOrd="2" destOrd="0" presId="urn:microsoft.com/office/officeart/2018/2/layout/IconVerticalSolidList"/>
    <dgm:cxn modelId="{F9F4BC38-07B3-43B2-8047-66844A2F348A}" type="presParOf" srcId="{DD79D3B3-66CC-4830-96BD-8E119856DAB9}" destId="{2712B8AB-04A6-4565-B83A-79C3A3B1EBC7}" srcOrd="3" destOrd="0" presId="urn:microsoft.com/office/officeart/2018/2/layout/IconVerticalSolidList"/>
    <dgm:cxn modelId="{1B204105-51C8-44A2-AC15-377A935F3174}" type="presParOf" srcId="{D1476C09-8C4A-4895-AFCC-F6EF913F3363}" destId="{3183C8BA-A5ED-4B7E-AD8A-F34EAEA78CB8}" srcOrd="1" destOrd="0" presId="urn:microsoft.com/office/officeart/2018/2/layout/IconVerticalSolidList"/>
    <dgm:cxn modelId="{0BC7F2B2-1DE1-4084-9009-DB48D7727AEC}" type="presParOf" srcId="{D1476C09-8C4A-4895-AFCC-F6EF913F3363}" destId="{5ABB37E2-FA15-4E7B-B8BB-39B1B95FC442}" srcOrd="2" destOrd="0" presId="urn:microsoft.com/office/officeart/2018/2/layout/IconVerticalSolidList"/>
    <dgm:cxn modelId="{E5B7D20A-44DA-48C9-AD91-E19EF1024F2F}" type="presParOf" srcId="{5ABB37E2-FA15-4E7B-B8BB-39B1B95FC442}" destId="{AC89D4E6-46F3-4037-95EB-4556B390BA30}" srcOrd="0" destOrd="0" presId="urn:microsoft.com/office/officeart/2018/2/layout/IconVerticalSolidList"/>
    <dgm:cxn modelId="{4B29C000-2C4F-458C-817F-8A9928B741EF}" type="presParOf" srcId="{5ABB37E2-FA15-4E7B-B8BB-39B1B95FC442}" destId="{F04E03A3-4193-4118-BF3D-AB58731627D6}" srcOrd="1" destOrd="0" presId="urn:microsoft.com/office/officeart/2018/2/layout/IconVerticalSolidList"/>
    <dgm:cxn modelId="{46BC5BEB-D336-4465-AA8F-03AAABDB7748}" type="presParOf" srcId="{5ABB37E2-FA15-4E7B-B8BB-39B1B95FC442}" destId="{328DF54B-EE05-4CA3-A9BA-678E1A277DD7}" srcOrd="2" destOrd="0" presId="urn:microsoft.com/office/officeart/2018/2/layout/IconVerticalSolidList"/>
    <dgm:cxn modelId="{C7F15988-7AA8-427D-922E-EC9A91A4BF28}" type="presParOf" srcId="{5ABB37E2-FA15-4E7B-B8BB-39B1B95FC442}" destId="{7A2378C5-7469-42E2-9E79-5326A6C32416}" srcOrd="3" destOrd="0" presId="urn:microsoft.com/office/officeart/2018/2/layout/IconVerticalSolidList"/>
    <dgm:cxn modelId="{658F11E9-4CF3-4205-8E05-064133A3C6FE}" type="presParOf" srcId="{D1476C09-8C4A-4895-AFCC-F6EF913F3363}" destId="{95BDA789-F14B-4029-82F5-96E53ED719B7}" srcOrd="3" destOrd="0" presId="urn:microsoft.com/office/officeart/2018/2/layout/IconVerticalSolidList"/>
    <dgm:cxn modelId="{7B6A4546-1C3C-4395-ACC3-868EE2516D1A}" type="presParOf" srcId="{D1476C09-8C4A-4895-AFCC-F6EF913F3363}" destId="{AEF9C214-9D86-4810-B1E4-FFB7A991E49A}" srcOrd="4" destOrd="0" presId="urn:microsoft.com/office/officeart/2018/2/layout/IconVerticalSolidList"/>
    <dgm:cxn modelId="{B85AC36D-2245-49B2-AC0C-2328DCC63806}" type="presParOf" srcId="{AEF9C214-9D86-4810-B1E4-FFB7A991E49A}" destId="{46036556-1A8F-492E-881E-B3B20FB2E3D1}" srcOrd="0" destOrd="0" presId="urn:microsoft.com/office/officeart/2018/2/layout/IconVerticalSolidList"/>
    <dgm:cxn modelId="{A3B8C34E-B27C-4AE2-A5D7-FB3524A73A75}" type="presParOf" srcId="{AEF9C214-9D86-4810-B1E4-FFB7A991E49A}" destId="{7BBDD980-5454-452B-8A54-638BDB6D53D7}" srcOrd="1" destOrd="0" presId="urn:microsoft.com/office/officeart/2018/2/layout/IconVerticalSolidList"/>
    <dgm:cxn modelId="{A25C5531-8342-4FBC-8BE7-F0640021856A}" type="presParOf" srcId="{AEF9C214-9D86-4810-B1E4-FFB7A991E49A}" destId="{B157F3F4-99A8-4713-8C23-302BF59CCF29}" srcOrd="2" destOrd="0" presId="urn:microsoft.com/office/officeart/2018/2/layout/IconVerticalSolidList"/>
    <dgm:cxn modelId="{7A55D8FF-582A-4F6C-A786-C0CA05487B46}" type="presParOf" srcId="{AEF9C214-9D86-4810-B1E4-FFB7A991E49A}" destId="{91C7D300-DC3B-400C-9660-E358FE8BA3D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608D4C-0499-4F1A-B2BB-8E38B096A2E7}">
      <dsp:nvSpPr>
        <dsp:cNvPr id="0" name=""/>
        <dsp:cNvSpPr/>
      </dsp:nvSpPr>
      <dsp:spPr>
        <a:xfrm>
          <a:off x="1632793" y="665"/>
          <a:ext cx="7250013" cy="43500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kern="1200"/>
            <a:t>VAATEHUOLLON TYÖPISTEKOE 2-3 OPPILAAN RYHMISSÄ:</a:t>
          </a:r>
          <a:endParaRPr lang="en-US" sz="24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/>
            <a:t>KAIKKI SUORITTAVAT TYÖPISTEET 1-6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/>
            <a:t>VAIHDOT 1&gt;2&gt;3&gt;4&gt;5&gt;6&gt;1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/>
            <a:t>Työpisteet 1-4 ovat luokassa ja 5-6 ruokailutilassa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/>
            <a:t>VAIHTO TEHDÄÄN, KUN KAIKKI OVAT VALMIINA, odotelkaa rauhassa omalla työpisteellä (n. 10-15 minuuttia/työpiste)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/>
            <a:t>MUISTAKAA LUKEA TEHTÄVÄT HUOLELLISESTI JA VASTATA KAIKKIIN TYÖPISTEEN KYSYMYKSIIN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/>
            <a:t>TYÖPISTEESSÄ EI SAA OIKEASTI MUUTTAA MITÄÄN (paitsi silitys)!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/>
            <a:t>Muistakaa kuiskailla tai puhua hiljaa!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900" kern="1200"/>
            <a:t>Kaikki kokeessa käsiteltävät tekstiilit ovat puhtaita, voit koskea niitä turvallisesti!</a:t>
          </a:r>
          <a:endParaRPr lang="en-US" sz="1900" kern="1200"/>
        </a:p>
      </dsp:txBody>
      <dsp:txXfrm>
        <a:off x="1632793" y="665"/>
        <a:ext cx="7250013" cy="4350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BADA1-12CA-4AEF-9790-B3DE977EF01B}">
      <dsp:nvSpPr>
        <dsp:cNvPr id="0" name=""/>
        <dsp:cNvSpPr/>
      </dsp:nvSpPr>
      <dsp:spPr>
        <a:xfrm>
          <a:off x="0" y="476"/>
          <a:ext cx="6781800" cy="11142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D96E5D-17C5-46FB-9A24-3866836696E3}">
      <dsp:nvSpPr>
        <dsp:cNvPr id="0" name=""/>
        <dsp:cNvSpPr/>
      </dsp:nvSpPr>
      <dsp:spPr>
        <a:xfrm>
          <a:off x="337052" y="251176"/>
          <a:ext cx="612822" cy="6128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12B8AB-04A6-4565-B83A-79C3A3B1EBC7}">
      <dsp:nvSpPr>
        <dsp:cNvPr id="0" name=""/>
        <dsp:cNvSpPr/>
      </dsp:nvSpPr>
      <dsp:spPr>
        <a:xfrm>
          <a:off x="1286926" y="476"/>
          <a:ext cx="5494873" cy="1114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922" tIns="117922" rIns="117922" bIns="117922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KUKA OLI RYHMÄNNE VAHVIN LENKKI? OSASI ENITEN, OLI AKTIIVINEN JA HALUSI PÄÄSTÄ HYVÄÄN TULOKSEEN.</a:t>
          </a:r>
          <a:endParaRPr lang="en-US" sz="1800" kern="1200" dirty="0"/>
        </a:p>
      </dsp:txBody>
      <dsp:txXfrm>
        <a:off x="1286926" y="476"/>
        <a:ext cx="5494873" cy="1114222"/>
      </dsp:txXfrm>
    </dsp:sp>
    <dsp:sp modelId="{AC89D4E6-46F3-4037-95EB-4556B390BA30}">
      <dsp:nvSpPr>
        <dsp:cNvPr id="0" name=""/>
        <dsp:cNvSpPr/>
      </dsp:nvSpPr>
      <dsp:spPr>
        <a:xfrm>
          <a:off x="0" y="1393253"/>
          <a:ext cx="6781800" cy="11142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E03A3-4193-4118-BF3D-AB58731627D6}">
      <dsp:nvSpPr>
        <dsp:cNvPr id="0" name=""/>
        <dsp:cNvSpPr/>
      </dsp:nvSpPr>
      <dsp:spPr>
        <a:xfrm>
          <a:off x="337052" y="1643953"/>
          <a:ext cx="612822" cy="6128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378C5-7469-42E2-9E79-5326A6C32416}">
      <dsp:nvSpPr>
        <dsp:cNvPr id="0" name=""/>
        <dsp:cNvSpPr/>
      </dsp:nvSpPr>
      <dsp:spPr>
        <a:xfrm>
          <a:off x="1286926" y="1393253"/>
          <a:ext cx="5494873" cy="1114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922" tIns="117922" rIns="117922" bIns="117922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KUKA OLI RYHMÄNNE HEIKOIN LENKKI? EI VIELÄ OSANNUT KOVIN PALJON, MUTTA TOIVOTTAVASTI OPPI VIELÄ UUSIA ASIOITA KOETTA TEHTÄESSÄ.</a:t>
          </a:r>
          <a:endParaRPr lang="en-US" sz="1800" kern="1200" dirty="0"/>
        </a:p>
      </dsp:txBody>
      <dsp:txXfrm>
        <a:off x="1286926" y="1393253"/>
        <a:ext cx="5494873" cy="1114222"/>
      </dsp:txXfrm>
    </dsp:sp>
    <dsp:sp modelId="{46036556-1A8F-492E-881E-B3B20FB2E3D1}">
      <dsp:nvSpPr>
        <dsp:cNvPr id="0" name=""/>
        <dsp:cNvSpPr/>
      </dsp:nvSpPr>
      <dsp:spPr>
        <a:xfrm>
          <a:off x="0" y="2786031"/>
          <a:ext cx="6781800" cy="11142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DD980-5454-452B-8A54-638BDB6D53D7}">
      <dsp:nvSpPr>
        <dsp:cNvPr id="0" name=""/>
        <dsp:cNvSpPr/>
      </dsp:nvSpPr>
      <dsp:spPr>
        <a:xfrm>
          <a:off x="337052" y="3036731"/>
          <a:ext cx="612822" cy="6128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C7D300-DC3B-400C-9660-E358FE8BA3D0}">
      <dsp:nvSpPr>
        <dsp:cNvPr id="0" name=""/>
        <dsp:cNvSpPr/>
      </dsp:nvSpPr>
      <dsp:spPr>
        <a:xfrm>
          <a:off x="1286926" y="2786031"/>
          <a:ext cx="5494873" cy="1114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922" tIns="117922" rIns="117922" bIns="117922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VAI OLITTEKO AIVAN YHTÄ HYVIÄ? OSASITTE JA TIESITTE YHTÄ PALJON. KAIKKI OSALLISTUIVAT VASTAAMISEEN TASA-ARVOISESTI.</a:t>
          </a:r>
          <a:endParaRPr lang="en-US" sz="1800" kern="1200" dirty="0"/>
        </a:p>
      </dsp:txBody>
      <dsp:txXfrm>
        <a:off x="1286926" y="2786031"/>
        <a:ext cx="5494873" cy="1114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652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19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832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102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519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491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975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407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89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354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537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71089-4D4C-49D7-8C68-0604412435B9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A9C32-40B1-4088-BDCE-E81E83C90C0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100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01FE449-D6CF-C13E-7D4D-C08379A6547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5279" b="1045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D87E97D-7F81-C7DE-4DF7-2AD57C584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br>
              <a:rPr lang="fi-FI"/>
            </a:br>
            <a:r>
              <a:rPr lang="fi-FI"/>
              <a:t>Vaatehuolto -työpistekoe</a:t>
            </a:r>
          </a:p>
        </p:txBody>
      </p:sp>
      <p:graphicFrame>
        <p:nvGraphicFramePr>
          <p:cNvPr id="14" name="Sisällön paikkamerkki 2">
            <a:extLst>
              <a:ext uri="{FF2B5EF4-FFF2-40B4-BE49-F238E27FC236}">
                <a16:creationId xmlns:a16="http://schemas.microsoft.com/office/drawing/2014/main" id="{B9F410A1-115D-D9CC-71AB-0462B6BAAA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3120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110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A50D69-7CF7-4844-B844-A2B821C7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7854"/>
            <a:ext cx="12192000" cy="6865854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1" y="601744"/>
            <a:ext cx="6781800" cy="1338696"/>
          </a:xfrm>
        </p:spPr>
        <p:txBody>
          <a:bodyPr>
            <a:normAutofit/>
          </a:bodyPr>
          <a:lstStyle/>
          <a:p>
            <a:r>
              <a:rPr lang="fi-FI" b="1" dirty="0">
                <a:solidFill>
                  <a:schemeClr val="accent5"/>
                </a:solidFill>
              </a:rPr>
              <a:t>Vahvin lenkki?</a:t>
            </a:r>
          </a:p>
        </p:txBody>
      </p:sp>
      <p:pic>
        <p:nvPicPr>
          <p:cNvPr id="5" name="Picture 4" descr="Köysi sidottuna vanhaan puiseen kaiteeseen">
            <a:extLst>
              <a:ext uri="{FF2B5EF4-FFF2-40B4-BE49-F238E27FC236}">
                <a16:creationId xmlns:a16="http://schemas.microsoft.com/office/drawing/2014/main" id="{A24EF696-00A9-4245-093F-37AA82F8ED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82" r="19472" b="-1"/>
          <a:stretch/>
        </p:blipFill>
        <p:spPr>
          <a:xfrm>
            <a:off x="20" y="10"/>
            <a:ext cx="375473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aphicFrame>
        <p:nvGraphicFramePr>
          <p:cNvPr id="13" name="Sisällön paikkamerkki 2">
            <a:extLst>
              <a:ext uri="{FF2B5EF4-FFF2-40B4-BE49-F238E27FC236}">
                <a16:creationId xmlns:a16="http://schemas.microsoft.com/office/drawing/2014/main" id="{628F2674-EEBA-19BF-3242-7F14D750A3C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1" y="2201958"/>
          <a:ext cx="6781800" cy="3900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78215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</Words>
  <Application>Microsoft Office PowerPoint</Application>
  <PresentationFormat>Laajakuva</PresentationFormat>
  <Paragraphs>14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1_Office-teema</vt:lpstr>
      <vt:lpstr> Vaatehuolto -työpistekoe</vt:lpstr>
      <vt:lpstr>Vahvin lenkki?</vt:lpstr>
    </vt:vector>
  </TitlesOfParts>
  <Company>Turun kaupunki (Opetus x64)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Marika Järvenpää</dc:creator>
  <cp:lastModifiedBy>Marika Järvenpää</cp:lastModifiedBy>
  <cp:revision>1</cp:revision>
  <dcterms:created xsi:type="dcterms:W3CDTF">2025-03-08T09:27:14Z</dcterms:created>
  <dcterms:modified xsi:type="dcterms:W3CDTF">2025-03-08T09:29:34Z</dcterms:modified>
</cp:coreProperties>
</file>